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888163" cy="100203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D5581-952E-412A-BE38-DB9D53CBE0DE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7CBB2-C899-4DF4-9830-CDD73EB634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35285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72176-D5FC-4A6E-B9AF-D24A9DC8B2A8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FE9E9-9EEA-49C8-8F2D-AD58D2D029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0055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886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162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8571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09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31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5578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1087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6438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2645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3517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2341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2583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FA1A3-0F3E-45BA-9F59-357C634AEB65}" type="datetimeFigureOut">
              <a:rPr lang="de-DE" smtClean="0"/>
              <a:t>21.06.2015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328AC-1F3B-412E-867B-605015A8583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29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58022" cy="6858000"/>
          </a:xfrm>
          <a:prstGeom prst="rect">
            <a:avLst/>
          </a:prstGeom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605385"/>
              </p:ext>
            </p:extLst>
          </p:nvPr>
        </p:nvGraphicFramePr>
        <p:xfrm>
          <a:off x="1530416" y="5882640"/>
          <a:ext cx="3205215" cy="975360"/>
        </p:xfrm>
        <a:graphic>
          <a:graphicData uri="http://schemas.openxmlformats.org/drawingml/2006/table">
            <a:tbl>
              <a:tblPr/>
              <a:tblGrid>
                <a:gridCol w="1068405"/>
                <a:gridCol w="1068405"/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Kühlkörper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Galaxie Karte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Fahrwerk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Tarn Modus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System Karte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Frachtluke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779602"/>
              </p:ext>
            </p:extLst>
          </p:nvPr>
        </p:nvGraphicFramePr>
        <p:xfrm>
          <a:off x="4957812" y="4462947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Sensoren +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Sensoren -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033707"/>
              </p:ext>
            </p:extLst>
          </p:nvPr>
        </p:nvGraphicFramePr>
        <p:xfrm>
          <a:off x="5467952" y="3914307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Licht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Route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736301"/>
              </p:ext>
            </p:extLst>
          </p:nvPr>
        </p:nvGraphicFramePr>
        <p:xfrm>
          <a:off x="4551948" y="2016526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Tracker</a:t>
                      </a:r>
                      <a:r>
                        <a:rPr lang="de-DE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an/aus</a:t>
                      </a:r>
                      <a:endParaRPr lang="de-DE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Tracker</a:t>
                      </a:r>
                      <a:r>
                        <a:rPr lang="de-DE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Center</a:t>
                      </a:r>
                      <a:endParaRPr lang="de-DE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332523"/>
              </p:ext>
            </p:extLst>
          </p:nvPr>
        </p:nvGraphicFramePr>
        <p:xfrm>
          <a:off x="5129464" y="1477511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149158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75% Schub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0% Schub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533027"/>
              </p:ext>
            </p:extLst>
          </p:nvPr>
        </p:nvGraphicFramePr>
        <p:xfrm>
          <a:off x="1221606" y="332105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err="1" smtClean="0">
                          <a:solidFill>
                            <a:srgbClr val="0070C0"/>
                          </a:solidFill>
                          <a:latin typeface="+mn-lt"/>
                        </a:rPr>
                        <a:t>Supercruise</a:t>
                      </a:r>
                      <a:endParaRPr lang="de-DE" sz="100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solidFill>
                            <a:srgbClr val="0070C0"/>
                          </a:solidFill>
                          <a:latin typeface="+mn-lt"/>
                        </a:rPr>
                        <a:t>Lichtsprung</a:t>
                      </a:r>
                      <a:endParaRPr lang="de-DE" sz="100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el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979790"/>
              </p:ext>
            </p:extLst>
          </p:nvPr>
        </p:nvGraphicFramePr>
        <p:xfrm>
          <a:off x="66989" y="322479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el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393462"/>
              </p:ext>
            </p:extLst>
          </p:nvPr>
        </p:nvGraphicFramePr>
        <p:xfrm>
          <a:off x="2367013" y="332105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solidFill>
                            <a:srgbClr val="0070C0"/>
                          </a:solidFill>
                          <a:latin typeface="+mn-lt"/>
                        </a:rPr>
                        <a:t>Booster</a:t>
                      </a:r>
                      <a:endParaRPr lang="de-DE" sz="100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175750"/>
              </p:ext>
            </p:extLst>
          </p:nvPr>
        </p:nvGraphicFramePr>
        <p:xfrm>
          <a:off x="66989" y="1554513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solidFill>
                            <a:srgbClr val="00B050"/>
                          </a:solidFill>
                          <a:latin typeface="+mn-lt"/>
                        </a:rPr>
                        <a:t>Subsystem</a:t>
                      </a:r>
                      <a:r>
                        <a:rPr lang="de-DE" sz="1000" baseline="0" dirty="0" smtClean="0">
                          <a:solidFill>
                            <a:srgbClr val="00B050"/>
                          </a:solidFill>
                          <a:latin typeface="+mn-lt"/>
                        </a:rPr>
                        <a:t> +</a:t>
                      </a:r>
                      <a:endParaRPr lang="de-DE" sz="10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solidFill>
                            <a:srgbClr val="00B050"/>
                          </a:solidFill>
                          <a:latin typeface="+mn-lt"/>
                        </a:rPr>
                        <a:t>Subsystem -</a:t>
                      </a:r>
                      <a:endParaRPr lang="de-DE" sz="10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421135"/>
              </p:ext>
            </p:extLst>
          </p:nvPr>
        </p:nvGraphicFramePr>
        <p:xfrm>
          <a:off x="4571198" y="360980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solidFill>
                            <a:srgbClr val="0070C0"/>
                          </a:solidFill>
                          <a:latin typeface="+mn-lt"/>
                        </a:rPr>
                        <a:t>Schildzelle</a:t>
                      </a:r>
                      <a:endParaRPr lang="de-DE" sz="100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Tabel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095724"/>
              </p:ext>
            </p:extLst>
          </p:nvPr>
        </p:nvGraphicFramePr>
        <p:xfrm>
          <a:off x="4571198" y="928871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err="1" smtClean="0">
                          <a:solidFill>
                            <a:srgbClr val="0070C0"/>
                          </a:solidFill>
                          <a:latin typeface="+mn-lt"/>
                        </a:rPr>
                        <a:t>Düppel</a:t>
                      </a:r>
                      <a:endParaRPr lang="de-DE" sz="100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20" name="Gerade Verbindung mit Pfeil 19"/>
          <p:cNvCxnSpPr>
            <a:endCxn id="15" idx="2"/>
          </p:cNvCxnSpPr>
          <p:nvPr/>
        </p:nvCxnSpPr>
        <p:spPr>
          <a:xfrm flipH="1" flipV="1">
            <a:off x="2901215" y="819785"/>
            <a:ext cx="149993" cy="691381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783082" y="819786"/>
            <a:ext cx="536571" cy="84983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 flipH="1" flipV="1">
            <a:off x="680797" y="819786"/>
            <a:ext cx="1076566" cy="1035208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endCxn id="16" idx="2"/>
          </p:cNvCxnSpPr>
          <p:nvPr/>
        </p:nvCxnSpPr>
        <p:spPr>
          <a:xfrm flipH="1" flipV="1">
            <a:off x="601191" y="2042193"/>
            <a:ext cx="494184" cy="18189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/>
          <p:nvPr/>
        </p:nvCxnSpPr>
        <p:spPr>
          <a:xfrm flipH="1">
            <a:off x="2098307" y="4706853"/>
            <a:ext cx="755384" cy="1145307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>
            <a:endCxn id="8" idx="0"/>
          </p:cNvCxnSpPr>
          <p:nvPr/>
        </p:nvCxnSpPr>
        <p:spPr>
          <a:xfrm flipH="1">
            <a:off x="3133023" y="4544075"/>
            <a:ext cx="318201" cy="1338565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>
            <a:off x="4029376" y="4394367"/>
            <a:ext cx="157613" cy="1457793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>
            <a:endCxn id="9" idx="0"/>
          </p:cNvCxnSpPr>
          <p:nvPr/>
        </p:nvCxnSpPr>
        <p:spPr>
          <a:xfrm>
            <a:off x="3693695" y="3090957"/>
            <a:ext cx="1798319" cy="137199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>
            <a:endCxn id="10" idx="0"/>
          </p:cNvCxnSpPr>
          <p:nvPr/>
        </p:nvCxnSpPr>
        <p:spPr>
          <a:xfrm>
            <a:off x="3850106" y="2831925"/>
            <a:ext cx="2152048" cy="1082382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>
            <a:endCxn id="11" idx="1"/>
          </p:cNvCxnSpPr>
          <p:nvPr/>
        </p:nvCxnSpPr>
        <p:spPr>
          <a:xfrm flipV="1">
            <a:off x="3532512" y="2260366"/>
            <a:ext cx="1019436" cy="316547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>
            <a:stCxn id="97" idx="6"/>
            <a:endCxn id="12" idx="1"/>
          </p:cNvCxnSpPr>
          <p:nvPr/>
        </p:nvCxnSpPr>
        <p:spPr>
          <a:xfrm flipV="1">
            <a:off x="3676298" y="1721351"/>
            <a:ext cx="1453166" cy="592322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/>
          <p:cNvCxnSpPr>
            <a:endCxn id="17" idx="1"/>
          </p:cNvCxnSpPr>
          <p:nvPr/>
        </p:nvCxnSpPr>
        <p:spPr>
          <a:xfrm flipV="1">
            <a:off x="3571787" y="604820"/>
            <a:ext cx="999411" cy="649706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 Verbindung mit Pfeil 47"/>
          <p:cNvCxnSpPr>
            <a:endCxn id="18" idx="1"/>
          </p:cNvCxnSpPr>
          <p:nvPr/>
        </p:nvCxnSpPr>
        <p:spPr>
          <a:xfrm flipV="1">
            <a:off x="3888606" y="1172711"/>
            <a:ext cx="682592" cy="85907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Tabel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469906"/>
              </p:ext>
            </p:extLst>
          </p:nvPr>
        </p:nvGraphicFramePr>
        <p:xfrm>
          <a:off x="1916481" y="2600426"/>
          <a:ext cx="760044" cy="243840"/>
        </p:xfrm>
        <a:graphic>
          <a:graphicData uri="http://schemas.openxmlformats.org/drawingml/2006/table">
            <a:tbl>
              <a:tblPr/>
              <a:tblGrid>
                <a:gridCol w="760044"/>
              </a:tblGrid>
              <a:tr h="231817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solidFill>
                            <a:srgbClr val="0070C0"/>
                          </a:solidFill>
                          <a:latin typeface="+mn-lt"/>
                        </a:rPr>
                        <a:t>UI</a:t>
                      </a:r>
                      <a:r>
                        <a:rPr lang="de-DE" sz="100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 - Fokus</a:t>
                      </a:r>
                      <a:endParaRPr lang="de-DE" sz="100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59" name="Gerade Verbindung mit Pfeil 58"/>
          <p:cNvCxnSpPr>
            <a:endCxn id="52" idx="3"/>
          </p:cNvCxnSpPr>
          <p:nvPr/>
        </p:nvCxnSpPr>
        <p:spPr>
          <a:xfrm flipH="1">
            <a:off x="2676525" y="2622631"/>
            <a:ext cx="634387" cy="99715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Tabelle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0295"/>
              </p:ext>
            </p:extLst>
          </p:nvPr>
        </p:nvGraphicFramePr>
        <p:xfrm>
          <a:off x="7246204" y="3108960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Aufhängung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" name="Tabelle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319974"/>
              </p:ext>
            </p:extLst>
          </p:nvPr>
        </p:nvGraphicFramePr>
        <p:xfrm>
          <a:off x="10305033" y="3157087"/>
          <a:ext cx="1068405" cy="24384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SHIFT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" name="Tabel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185629"/>
              </p:ext>
            </p:extLst>
          </p:nvPr>
        </p:nvGraphicFramePr>
        <p:xfrm>
          <a:off x="7244600" y="2579571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Feuergruppe +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Feuergruppe -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4" name="Tabelle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233757"/>
              </p:ext>
            </p:extLst>
          </p:nvPr>
        </p:nvGraphicFramePr>
        <p:xfrm>
          <a:off x="7236564" y="1876926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Primär Waffe</a:t>
                      </a:r>
                      <a:endParaRPr lang="de-DE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5" name="Tabel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059119"/>
              </p:ext>
            </p:extLst>
          </p:nvPr>
        </p:nvGraphicFramePr>
        <p:xfrm>
          <a:off x="8053122" y="360980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Sekundär Waffe</a:t>
                      </a:r>
                      <a:endParaRPr lang="de-DE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7" name="Gerade Verbindung mit Pfeil 66"/>
          <p:cNvCxnSpPr>
            <a:endCxn id="65" idx="2"/>
          </p:cNvCxnSpPr>
          <p:nvPr/>
        </p:nvCxnSpPr>
        <p:spPr>
          <a:xfrm flipH="1" flipV="1">
            <a:off x="8587324" y="848660"/>
            <a:ext cx="816558" cy="5951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 Verbindung mit Pfeil 68"/>
          <p:cNvCxnSpPr/>
          <p:nvPr/>
        </p:nvCxnSpPr>
        <p:spPr>
          <a:xfrm flipV="1">
            <a:off x="9772838" y="3264568"/>
            <a:ext cx="535819" cy="1772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 Verbindung mit Pfeil 70"/>
          <p:cNvCxnSpPr/>
          <p:nvPr/>
        </p:nvCxnSpPr>
        <p:spPr>
          <a:xfrm flipH="1">
            <a:off x="8339829" y="3244569"/>
            <a:ext cx="495786" cy="998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 Verbindung mit Pfeil 73"/>
          <p:cNvCxnSpPr>
            <a:stCxn id="119" idx="2"/>
            <a:endCxn id="63" idx="3"/>
          </p:cNvCxnSpPr>
          <p:nvPr/>
        </p:nvCxnSpPr>
        <p:spPr>
          <a:xfrm flipH="1">
            <a:off x="8313005" y="2767351"/>
            <a:ext cx="601633" cy="56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mit Pfeil 75"/>
          <p:cNvCxnSpPr>
            <a:stCxn id="120" idx="1"/>
            <a:endCxn id="64" idx="3"/>
          </p:cNvCxnSpPr>
          <p:nvPr/>
        </p:nvCxnSpPr>
        <p:spPr>
          <a:xfrm flipH="1" flipV="1">
            <a:off x="8304969" y="2120766"/>
            <a:ext cx="798777" cy="3287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7" name="Tabelle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305566"/>
              </p:ext>
            </p:extLst>
          </p:nvPr>
        </p:nvGraphicFramePr>
        <p:xfrm>
          <a:off x="10590168" y="1425784"/>
          <a:ext cx="1068405" cy="487680"/>
        </p:xfrm>
        <a:graphic>
          <a:graphicData uri="http://schemas.openxmlformats.org/drawingml/2006/table">
            <a:tbl>
              <a:tblPr/>
              <a:tblGrid>
                <a:gridCol w="1068405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Flughilfe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NAV-Link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79" name="Gerade Verbindung mit Pfeil 78"/>
          <p:cNvCxnSpPr>
            <a:endCxn id="77" idx="1"/>
          </p:cNvCxnSpPr>
          <p:nvPr/>
        </p:nvCxnSpPr>
        <p:spPr>
          <a:xfrm>
            <a:off x="10019899" y="1561519"/>
            <a:ext cx="570269" cy="1081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0" name="Tabelle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858322"/>
              </p:ext>
            </p:extLst>
          </p:nvPr>
        </p:nvGraphicFramePr>
        <p:xfrm>
          <a:off x="8088694" y="1135749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Schub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1" name="Tabelle 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45548"/>
              </p:ext>
            </p:extLst>
          </p:nvPr>
        </p:nvGraphicFramePr>
        <p:xfrm>
          <a:off x="7519288" y="1282694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Schub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2" name="Tabelle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256670"/>
              </p:ext>
            </p:extLst>
          </p:nvPr>
        </p:nvGraphicFramePr>
        <p:xfrm>
          <a:off x="7519604" y="990727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Schub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3" name="Tabelle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148510"/>
              </p:ext>
            </p:extLst>
          </p:nvPr>
        </p:nvGraphicFramePr>
        <p:xfrm>
          <a:off x="6946099" y="1136333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Schub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4" name="Tabelle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628592"/>
              </p:ext>
            </p:extLst>
          </p:nvPr>
        </p:nvGraphicFramePr>
        <p:xfrm>
          <a:off x="10810676" y="512640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Wing3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5" name="Tabelle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527180"/>
              </p:ext>
            </p:extLst>
          </p:nvPr>
        </p:nvGraphicFramePr>
        <p:xfrm>
          <a:off x="10238889" y="659585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W-Ziel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6" name="Tabelle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474150"/>
              </p:ext>
            </p:extLst>
          </p:nvPr>
        </p:nvGraphicFramePr>
        <p:xfrm>
          <a:off x="10241586" y="367618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Wing2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7" name="Tabelle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969961"/>
              </p:ext>
            </p:extLst>
          </p:nvPr>
        </p:nvGraphicFramePr>
        <p:xfrm>
          <a:off x="9668081" y="513224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Wing1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8" name="Tabelle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670968"/>
              </p:ext>
            </p:extLst>
          </p:nvPr>
        </p:nvGraphicFramePr>
        <p:xfrm>
          <a:off x="11530453" y="2362210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Ziel</a:t>
                      </a:r>
                      <a:r>
                        <a:rPr lang="de-DE" sz="1000" baseline="0" dirty="0" smtClean="0">
                          <a:latin typeface="+mn-lt"/>
                        </a:rPr>
                        <a:t> +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9" name="Tabelle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16461"/>
              </p:ext>
            </p:extLst>
          </p:nvPr>
        </p:nvGraphicFramePr>
        <p:xfrm>
          <a:off x="10831574" y="2511536"/>
          <a:ext cx="651023" cy="226194"/>
        </p:xfrm>
        <a:graphic>
          <a:graphicData uri="http://schemas.openxmlformats.org/drawingml/2006/table">
            <a:tbl>
              <a:tblPr/>
              <a:tblGrid>
                <a:gridCol w="651023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latin typeface="+mn-lt"/>
                        </a:rPr>
                        <a:t>Bedrohung</a:t>
                      </a:r>
                      <a:endParaRPr lang="de-DE" sz="8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0" name="Tabelle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609463"/>
              </p:ext>
            </p:extLst>
          </p:nvPr>
        </p:nvGraphicFramePr>
        <p:xfrm>
          <a:off x="10831890" y="2219569"/>
          <a:ext cx="650708" cy="243840"/>
        </p:xfrm>
        <a:graphic>
          <a:graphicData uri="http://schemas.openxmlformats.org/drawingml/2006/table">
            <a:tbl>
              <a:tblPr/>
              <a:tblGrid>
                <a:gridCol w="65070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Ziel</a:t>
                      </a:r>
                      <a:r>
                        <a:rPr lang="de-DE" sz="800" dirty="0" smtClean="0">
                          <a:latin typeface="+mn-lt"/>
                        </a:rPr>
                        <a:t> </a:t>
                      </a:r>
                      <a:endParaRPr lang="de-DE" sz="8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1" name="Tabelle 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974419"/>
              </p:ext>
            </p:extLst>
          </p:nvPr>
        </p:nvGraphicFramePr>
        <p:xfrm>
          <a:off x="10258386" y="2365175"/>
          <a:ext cx="537818" cy="243840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smtClean="0">
                          <a:latin typeface="+mn-lt"/>
                        </a:rPr>
                        <a:t>Ziel -</a:t>
                      </a:r>
                      <a:endParaRPr lang="de-DE" sz="10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93" name="Gerade Verbindung mit Pfeil 92"/>
          <p:cNvCxnSpPr/>
          <p:nvPr/>
        </p:nvCxnSpPr>
        <p:spPr>
          <a:xfrm flipV="1">
            <a:off x="8005761" y="1000127"/>
            <a:ext cx="0" cy="21431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Gerade Verbindung mit Pfeil 94"/>
          <p:cNvCxnSpPr/>
          <p:nvPr/>
        </p:nvCxnSpPr>
        <p:spPr>
          <a:xfrm flipH="1">
            <a:off x="8003380" y="1301613"/>
            <a:ext cx="4762" cy="2024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Gerade Verbindung mit Pfeil 99"/>
          <p:cNvCxnSpPr/>
          <p:nvPr/>
        </p:nvCxnSpPr>
        <p:spPr>
          <a:xfrm flipV="1">
            <a:off x="8234364" y="1172711"/>
            <a:ext cx="238125" cy="23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mit Pfeil 102"/>
          <p:cNvCxnSpPr/>
          <p:nvPr/>
        </p:nvCxnSpPr>
        <p:spPr>
          <a:xfrm flipH="1">
            <a:off x="7093744" y="1184616"/>
            <a:ext cx="23574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5" name="Tabelle 1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783284"/>
              </p:ext>
            </p:extLst>
          </p:nvPr>
        </p:nvGraphicFramePr>
        <p:xfrm>
          <a:off x="6295826" y="2589090"/>
          <a:ext cx="537818" cy="226194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endParaRPr lang="de-DE" sz="8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6" name="Tabelle 1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90309"/>
              </p:ext>
            </p:extLst>
          </p:nvPr>
        </p:nvGraphicFramePr>
        <p:xfrm>
          <a:off x="5724039" y="2736035"/>
          <a:ext cx="537818" cy="226194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latin typeface="+mn-lt"/>
                        </a:rPr>
                        <a:t>Schub -</a:t>
                      </a:r>
                      <a:endParaRPr lang="de-DE" sz="8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7" name="Tabelle 1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526433"/>
              </p:ext>
            </p:extLst>
          </p:nvPr>
        </p:nvGraphicFramePr>
        <p:xfrm>
          <a:off x="5726736" y="2444068"/>
          <a:ext cx="537818" cy="226194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latin typeface="+mn-lt"/>
                        </a:rPr>
                        <a:t>Schub +</a:t>
                      </a:r>
                      <a:endParaRPr lang="de-DE" sz="8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8" name="Tabelle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96863"/>
              </p:ext>
            </p:extLst>
          </p:nvPr>
        </p:nvGraphicFramePr>
        <p:xfrm>
          <a:off x="5153231" y="2589674"/>
          <a:ext cx="537818" cy="226194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endParaRPr lang="de-DE" sz="8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9" name="Tabelle 1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370074"/>
              </p:ext>
            </p:extLst>
          </p:nvPr>
        </p:nvGraphicFramePr>
        <p:xfrm>
          <a:off x="6295826" y="3198690"/>
          <a:ext cx="537818" cy="226194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00B050"/>
                          </a:solidFill>
                          <a:latin typeface="+mn-lt"/>
                        </a:rPr>
                        <a:t>Waffen</a:t>
                      </a:r>
                      <a:endParaRPr lang="de-DE" sz="8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0" name="Tabelle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698092"/>
              </p:ext>
            </p:extLst>
          </p:nvPr>
        </p:nvGraphicFramePr>
        <p:xfrm>
          <a:off x="5724039" y="3383735"/>
          <a:ext cx="537818" cy="226194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700" dirty="0" smtClean="0">
                          <a:solidFill>
                            <a:srgbClr val="00B050"/>
                          </a:solidFill>
                          <a:latin typeface="+mn-lt"/>
                        </a:rPr>
                        <a:t>Ausgleich</a:t>
                      </a:r>
                      <a:endParaRPr lang="de-DE" sz="7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1" name="Tabelle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253314"/>
              </p:ext>
            </p:extLst>
          </p:nvPr>
        </p:nvGraphicFramePr>
        <p:xfrm>
          <a:off x="5726736" y="3034618"/>
          <a:ext cx="537818" cy="226194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00B050"/>
                          </a:solidFill>
                          <a:latin typeface="+mn-lt"/>
                        </a:rPr>
                        <a:t>Antrieb</a:t>
                      </a:r>
                      <a:endParaRPr lang="de-DE" sz="8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2" name="Tabelle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923898"/>
              </p:ext>
            </p:extLst>
          </p:nvPr>
        </p:nvGraphicFramePr>
        <p:xfrm>
          <a:off x="5153231" y="3199274"/>
          <a:ext cx="537818" cy="226194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226194"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00B050"/>
                          </a:solidFill>
                          <a:latin typeface="+mn-lt"/>
                        </a:rPr>
                        <a:t>System</a:t>
                      </a:r>
                      <a:endParaRPr lang="de-DE" sz="800" dirty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14" name="Gerade Verbindung mit Pfeil 113"/>
          <p:cNvCxnSpPr>
            <a:endCxn id="81" idx="3"/>
          </p:cNvCxnSpPr>
          <p:nvPr/>
        </p:nvCxnSpPr>
        <p:spPr>
          <a:xfrm flipH="1" flipV="1">
            <a:off x="8057106" y="1404614"/>
            <a:ext cx="1172619" cy="3665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 Verbindung mit Pfeil 115"/>
          <p:cNvCxnSpPr>
            <a:endCxn id="85" idx="1"/>
          </p:cNvCxnSpPr>
          <p:nvPr/>
        </p:nvCxnSpPr>
        <p:spPr>
          <a:xfrm flipV="1">
            <a:off x="9834888" y="781505"/>
            <a:ext cx="404001" cy="6118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mit Pfeil 117"/>
          <p:cNvCxnSpPr/>
          <p:nvPr/>
        </p:nvCxnSpPr>
        <p:spPr>
          <a:xfrm>
            <a:off x="9852034" y="1886552"/>
            <a:ext cx="909636" cy="4042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Gerade Verbindung mit Pfeil 121"/>
          <p:cNvCxnSpPr/>
          <p:nvPr/>
        </p:nvCxnSpPr>
        <p:spPr>
          <a:xfrm>
            <a:off x="3580598" y="2711918"/>
            <a:ext cx="2117738" cy="44562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Gerade Verbindung mit Pfeil 124"/>
          <p:cNvCxnSpPr>
            <a:endCxn id="108" idx="1"/>
          </p:cNvCxnSpPr>
          <p:nvPr/>
        </p:nvCxnSpPr>
        <p:spPr>
          <a:xfrm>
            <a:off x="3559255" y="2442827"/>
            <a:ext cx="1593976" cy="2599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Tabelle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597489"/>
              </p:ext>
            </p:extLst>
          </p:nvPr>
        </p:nvGraphicFramePr>
        <p:xfrm>
          <a:off x="9314216" y="2546199"/>
          <a:ext cx="537818" cy="366934"/>
        </p:xfrm>
        <a:graphic>
          <a:graphicData uri="http://schemas.openxmlformats.org/drawingml/2006/table">
            <a:tbl>
              <a:tblPr/>
              <a:tblGrid>
                <a:gridCol w="537818"/>
              </a:tblGrid>
              <a:tr h="366934">
                <a:tc>
                  <a:txBody>
                    <a:bodyPr/>
                    <a:lstStyle/>
                    <a:p>
                      <a:pPr algn="ctr"/>
                      <a:r>
                        <a:rPr lang="de-DE" sz="900" dirty="0" smtClean="0">
                          <a:solidFill>
                            <a:srgbClr val="7030A0"/>
                          </a:solidFill>
                          <a:latin typeface="+mn-lt"/>
                        </a:rPr>
                        <a:t>Menü</a:t>
                      </a:r>
                      <a:endParaRPr lang="de-DE" sz="90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Gleichschenkliges Dreieck 1"/>
          <p:cNvSpPr/>
          <p:nvPr/>
        </p:nvSpPr>
        <p:spPr>
          <a:xfrm>
            <a:off x="9548601" y="2576913"/>
            <a:ext cx="45719" cy="45719"/>
          </a:xfrm>
          <a:prstGeom prst="triangle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Gleichschenkliges Dreieck 4"/>
          <p:cNvSpPr/>
          <p:nvPr/>
        </p:nvSpPr>
        <p:spPr>
          <a:xfrm flipV="1">
            <a:off x="9548602" y="2839453"/>
            <a:ext cx="45719" cy="45719"/>
          </a:xfrm>
          <a:prstGeom prst="triangle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Gleichschenkliges Dreieck 5"/>
          <p:cNvSpPr/>
          <p:nvPr/>
        </p:nvSpPr>
        <p:spPr>
          <a:xfrm rot="5400000" flipH="1">
            <a:off x="9765626" y="2699486"/>
            <a:ext cx="60144" cy="45719"/>
          </a:xfrm>
          <a:prstGeom prst="triangle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Gleichschenkliges Dreieck 77"/>
          <p:cNvSpPr/>
          <p:nvPr/>
        </p:nvSpPr>
        <p:spPr>
          <a:xfrm rot="16200000" flipH="1">
            <a:off x="9325096" y="2699486"/>
            <a:ext cx="60144" cy="45719"/>
          </a:xfrm>
          <a:prstGeom prst="triangle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9" name="Gerade Verbindung mit Pfeil 18"/>
          <p:cNvCxnSpPr/>
          <p:nvPr/>
        </p:nvCxnSpPr>
        <p:spPr>
          <a:xfrm>
            <a:off x="9290518" y="1972628"/>
            <a:ext cx="165426" cy="551497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 flipH="1">
            <a:off x="9713119" y="2088682"/>
            <a:ext cx="126206" cy="435443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/>
          <p:cNvSpPr txBox="1"/>
          <p:nvPr/>
        </p:nvSpPr>
        <p:spPr>
          <a:xfrm>
            <a:off x="5679288" y="3221710"/>
            <a:ext cx="63102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b="1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ENERGIE</a:t>
            </a:r>
            <a:endParaRPr lang="de-DE" sz="700" b="1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Flussdiagramm: Verbindungsstelle 2"/>
          <p:cNvSpPr/>
          <p:nvPr/>
        </p:nvSpPr>
        <p:spPr>
          <a:xfrm>
            <a:off x="3526069" y="2684485"/>
            <a:ext cx="45719" cy="45719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lussdiagramm: Verbindungsstelle 91"/>
          <p:cNvSpPr/>
          <p:nvPr/>
        </p:nvSpPr>
        <p:spPr>
          <a:xfrm>
            <a:off x="1103321" y="2216945"/>
            <a:ext cx="48061" cy="54971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4" name="Flussdiagramm: Verbindungsstelle 93"/>
          <p:cNvSpPr/>
          <p:nvPr/>
        </p:nvSpPr>
        <p:spPr>
          <a:xfrm>
            <a:off x="3509249" y="2419968"/>
            <a:ext cx="50006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Flussdiagramm: Verbindungsstelle 25"/>
          <p:cNvSpPr/>
          <p:nvPr/>
        </p:nvSpPr>
        <p:spPr>
          <a:xfrm>
            <a:off x="3647976" y="3056675"/>
            <a:ext cx="45719" cy="45719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6" name="Flussdiagramm: Verbindungsstelle 95"/>
          <p:cNvSpPr/>
          <p:nvPr/>
        </p:nvSpPr>
        <p:spPr>
          <a:xfrm>
            <a:off x="3804387" y="2798847"/>
            <a:ext cx="45719" cy="4699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7" name="Flussdiagramm: Verbindungsstelle 96"/>
          <p:cNvSpPr/>
          <p:nvPr/>
        </p:nvSpPr>
        <p:spPr>
          <a:xfrm>
            <a:off x="3630579" y="2290813"/>
            <a:ext cx="45719" cy="45719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8" name="Flussdiagramm: Verbindungsstelle 97"/>
          <p:cNvSpPr/>
          <p:nvPr/>
        </p:nvSpPr>
        <p:spPr>
          <a:xfrm>
            <a:off x="3474084" y="2556711"/>
            <a:ext cx="45719" cy="45719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9" name="Flussdiagramm: Verbindungsstelle 98"/>
          <p:cNvSpPr/>
          <p:nvPr/>
        </p:nvSpPr>
        <p:spPr>
          <a:xfrm>
            <a:off x="3526068" y="1242172"/>
            <a:ext cx="45719" cy="45719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1" name="Flussdiagramm: Verbindungsstelle 100"/>
          <p:cNvSpPr/>
          <p:nvPr/>
        </p:nvSpPr>
        <p:spPr>
          <a:xfrm>
            <a:off x="3842887" y="2031781"/>
            <a:ext cx="45719" cy="45719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2" name="Flussdiagramm: Verbindungsstelle 101"/>
          <p:cNvSpPr/>
          <p:nvPr/>
        </p:nvSpPr>
        <p:spPr>
          <a:xfrm>
            <a:off x="3319721" y="2599772"/>
            <a:ext cx="45719" cy="45719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4" name="Flussdiagramm: Verbindungsstelle 103"/>
          <p:cNvSpPr/>
          <p:nvPr/>
        </p:nvSpPr>
        <p:spPr>
          <a:xfrm>
            <a:off x="2830832" y="4661134"/>
            <a:ext cx="45719" cy="45719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3" name="Flussdiagramm: Verbindungsstelle 112"/>
          <p:cNvSpPr/>
          <p:nvPr/>
        </p:nvSpPr>
        <p:spPr>
          <a:xfrm>
            <a:off x="3428365" y="4501014"/>
            <a:ext cx="45719" cy="45719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5" name="Flussdiagramm: Verbindungsstelle 114"/>
          <p:cNvSpPr/>
          <p:nvPr/>
        </p:nvSpPr>
        <p:spPr>
          <a:xfrm>
            <a:off x="4006517" y="4348648"/>
            <a:ext cx="45719" cy="45719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7" name="Flussdiagramm: Verbindungsstelle 116"/>
          <p:cNvSpPr/>
          <p:nvPr/>
        </p:nvSpPr>
        <p:spPr>
          <a:xfrm>
            <a:off x="8835615" y="3221710"/>
            <a:ext cx="45719" cy="45719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9" name="Flussdiagramm: Verbindungsstelle 118"/>
          <p:cNvSpPr/>
          <p:nvPr/>
        </p:nvSpPr>
        <p:spPr>
          <a:xfrm>
            <a:off x="8914638" y="2744491"/>
            <a:ext cx="45719" cy="45719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0" name="Flussdiagramm: Verbindungsstelle 119"/>
          <p:cNvSpPr/>
          <p:nvPr/>
        </p:nvSpPr>
        <p:spPr>
          <a:xfrm>
            <a:off x="9097051" y="2442827"/>
            <a:ext cx="45719" cy="45719"/>
          </a:xfrm>
          <a:prstGeom prst="flowChartConnector">
            <a:avLst/>
          </a:prstGeom>
          <a:solidFill>
            <a:srgbClr val="FFA7A7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3" name="Flussdiagramm: Verbindungsstelle 122"/>
          <p:cNvSpPr/>
          <p:nvPr/>
        </p:nvSpPr>
        <p:spPr>
          <a:xfrm>
            <a:off x="9386399" y="1420929"/>
            <a:ext cx="45719" cy="45719"/>
          </a:xfrm>
          <a:prstGeom prst="flowChartConnector">
            <a:avLst/>
          </a:prstGeom>
          <a:solidFill>
            <a:srgbClr val="FFA7A7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4" name="Flussdiagramm: Verbindungsstelle 123"/>
          <p:cNvSpPr/>
          <p:nvPr/>
        </p:nvSpPr>
        <p:spPr>
          <a:xfrm>
            <a:off x="9229725" y="1758807"/>
            <a:ext cx="45719" cy="45719"/>
          </a:xfrm>
          <a:prstGeom prst="flowChartConnector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6" name="Flussdiagramm: Verbindungsstelle 125"/>
          <p:cNvSpPr/>
          <p:nvPr/>
        </p:nvSpPr>
        <p:spPr>
          <a:xfrm>
            <a:off x="9839325" y="1863692"/>
            <a:ext cx="45719" cy="45719"/>
          </a:xfrm>
          <a:prstGeom prst="flowChartConnector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7" name="Flussdiagramm: Verbindungsstelle 126"/>
          <p:cNvSpPr/>
          <p:nvPr/>
        </p:nvSpPr>
        <p:spPr>
          <a:xfrm>
            <a:off x="9789169" y="1398069"/>
            <a:ext cx="45719" cy="45719"/>
          </a:xfrm>
          <a:prstGeom prst="flowChartConnector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6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Breitbild</PresentationFormat>
  <Paragraphs>50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Office Theme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Anthony Graser</dc:creator>
  <cp:lastModifiedBy>Anthony Graser</cp:lastModifiedBy>
  <cp:revision>22</cp:revision>
  <cp:lastPrinted>2015-06-18T15:57:40Z</cp:lastPrinted>
  <dcterms:created xsi:type="dcterms:W3CDTF">2015-06-18T14:41:32Z</dcterms:created>
  <dcterms:modified xsi:type="dcterms:W3CDTF">2015-06-21T11:18:43Z</dcterms:modified>
</cp:coreProperties>
</file>