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2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455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616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9903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4417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497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352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08938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3599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0240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5006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0178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CE6AF-1AB1-4318-BEC4-85F4363E5618}" type="datetimeFigureOut">
              <a:rPr lang="de-DE" smtClean="0"/>
              <a:t>14.06.2015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3B2E6-7BEA-4764-B0CA-1FEE136881D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2548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40" y="0"/>
            <a:ext cx="9700752" cy="6858000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6496565" y="5793897"/>
            <a:ext cx="9329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Fahrwerk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6496565" y="6158729"/>
            <a:ext cx="9329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Frachtluke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807738" y="5793897"/>
            <a:ext cx="902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Galaxie Karte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823922" y="6155256"/>
            <a:ext cx="9021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System Karte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9142925" y="5792464"/>
            <a:ext cx="9154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Kühl Körper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9142925" y="6155256"/>
            <a:ext cx="9154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Tarn Modus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9230583" y="3988033"/>
            <a:ext cx="9006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Pinkie-Switch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9230583" y="4166057"/>
            <a:ext cx="9006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2. Belegung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9173938" y="2671803"/>
            <a:ext cx="10325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Energie: Antrieb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8709895" y="3033162"/>
            <a:ext cx="10276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Energie: System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9645786" y="3031814"/>
            <a:ext cx="100316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Energie: Waffen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9152173" y="3387862"/>
            <a:ext cx="10762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Energie: verteilen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9239753" y="2044590"/>
            <a:ext cx="8914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Feuergruppe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6496565" y="3104642"/>
            <a:ext cx="93293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Primäre Waffe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9143002" y="759095"/>
            <a:ext cx="10935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Sekundäre Waffe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9207699" y="1432489"/>
            <a:ext cx="92352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Ziel voraus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6915151" y="759095"/>
            <a:ext cx="8925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Schub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6496565" y="1116822"/>
            <a:ext cx="8432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Schub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7339864" y="1115835"/>
            <a:ext cx="956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Schub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6915151" y="1473562"/>
            <a:ext cx="8925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Schub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Gerade Verbindung mit Pfeil 30"/>
          <p:cNvCxnSpPr/>
          <p:nvPr/>
        </p:nvCxnSpPr>
        <p:spPr>
          <a:xfrm flipV="1">
            <a:off x="7608950" y="801982"/>
            <a:ext cx="1" cy="131157"/>
          </a:xfrm>
          <a:prstGeom prst="straightConnector1">
            <a:avLst/>
          </a:prstGeom>
          <a:ln w="15875">
            <a:solidFill>
              <a:schemeClr val="accent4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/>
          <p:nvPr/>
        </p:nvCxnSpPr>
        <p:spPr>
          <a:xfrm flipH="1">
            <a:off x="6584465" y="1237273"/>
            <a:ext cx="126767" cy="1"/>
          </a:xfrm>
          <a:prstGeom prst="straightConnector1">
            <a:avLst/>
          </a:prstGeom>
          <a:ln w="15875">
            <a:solidFill>
              <a:schemeClr val="accent4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mit Pfeil 37"/>
          <p:cNvCxnSpPr/>
          <p:nvPr/>
        </p:nvCxnSpPr>
        <p:spPr>
          <a:xfrm>
            <a:off x="7600143" y="1522333"/>
            <a:ext cx="3616" cy="145523"/>
          </a:xfrm>
          <a:prstGeom prst="straightConnector1">
            <a:avLst/>
          </a:prstGeom>
          <a:ln w="15875">
            <a:solidFill>
              <a:schemeClr val="accent4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>
            <a:off x="8031179" y="1231699"/>
            <a:ext cx="138460" cy="1242"/>
          </a:xfrm>
          <a:prstGeom prst="straightConnector1">
            <a:avLst/>
          </a:prstGeom>
          <a:ln w="15875">
            <a:solidFill>
              <a:schemeClr val="accent4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9239251" y="940070"/>
            <a:ext cx="89197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Aufhängung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feld 45"/>
          <p:cNvSpPr txBox="1"/>
          <p:nvPr/>
        </p:nvSpPr>
        <p:spPr>
          <a:xfrm>
            <a:off x="9239251" y="1599718"/>
            <a:ext cx="89197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Bedrohung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feld 46"/>
          <p:cNvSpPr txBox="1"/>
          <p:nvPr/>
        </p:nvSpPr>
        <p:spPr>
          <a:xfrm>
            <a:off x="4774271" y="2745513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Booster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4774270" y="1957241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Schildzelle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feld 48"/>
          <p:cNvSpPr txBox="1"/>
          <p:nvPr/>
        </p:nvSpPr>
        <p:spPr>
          <a:xfrm>
            <a:off x="4764745" y="2138216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Düppel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feld 49"/>
          <p:cNvSpPr txBox="1"/>
          <p:nvPr/>
        </p:nvSpPr>
        <p:spPr>
          <a:xfrm>
            <a:off x="4764744" y="3872617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Supercruise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Textfeld 50"/>
          <p:cNvSpPr txBox="1"/>
          <p:nvPr/>
        </p:nvSpPr>
        <p:spPr>
          <a:xfrm>
            <a:off x="4764744" y="4044067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Lichtsprung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1573869" y="3176176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Gegenschub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4686300" y="6155256"/>
            <a:ext cx="1066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Armaturen Fokus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1960159" y="874511"/>
            <a:ext cx="10592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Subsystem vor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2455741" y="1252255"/>
            <a:ext cx="9542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Vorheriges Ziel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1569915" y="1240776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Nächstes Ziel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1979208" y="1597516"/>
            <a:ext cx="102116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Subsystem rück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3101420" y="1969282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Flughilfe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feld 58"/>
          <p:cNvSpPr txBox="1"/>
          <p:nvPr/>
        </p:nvSpPr>
        <p:spPr>
          <a:xfrm>
            <a:off x="1560221" y="2462696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Schub +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feld 59"/>
          <p:cNvSpPr txBox="1"/>
          <p:nvPr/>
        </p:nvSpPr>
        <p:spPr>
          <a:xfrm>
            <a:off x="1569915" y="2816494"/>
            <a:ext cx="88341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Schub -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180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Microsoft Office PowerPoint</Application>
  <PresentationFormat>Breitbild</PresentationFormat>
  <Paragraphs>36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Anthony Graser</dc:creator>
  <cp:lastModifiedBy>Anthony Graser</cp:lastModifiedBy>
  <cp:revision>14</cp:revision>
  <dcterms:created xsi:type="dcterms:W3CDTF">2015-06-14T15:19:04Z</dcterms:created>
  <dcterms:modified xsi:type="dcterms:W3CDTF">2015-06-14T17:09:29Z</dcterms:modified>
</cp:coreProperties>
</file>